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8" r:id="rId3"/>
    <p:sldId id="280" r:id="rId4"/>
    <p:sldId id="312" r:id="rId5"/>
    <p:sldId id="311" r:id="rId6"/>
    <p:sldId id="314" r:id="rId7"/>
    <p:sldId id="315" r:id="rId8"/>
    <p:sldId id="271" r:id="rId9"/>
    <p:sldId id="273" r:id="rId10"/>
    <p:sldId id="274" r:id="rId11"/>
    <p:sldId id="302" r:id="rId12"/>
    <p:sldId id="278" r:id="rId13"/>
    <p:sldId id="297" r:id="rId14"/>
    <p:sldId id="304" r:id="rId15"/>
    <p:sldId id="259" r:id="rId16"/>
    <p:sldId id="272" r:id="rId17"/>
    <p:sldId id="275" r:id="rId18"/>
    <p:sldId id="277" r:id="rId19"/>
    <p:sldId id="258" r:id="rId20"/>
    <p:sldId id="317" r:id="rId21"/>
    <p:sldId id="321" r:id="rId22"/>
    <p:sldId id="318" r:id="rId23"/>
    <p:sldId id="319" r:id="rId24"/>
    <p:sldId id="324" r:id="rId25"/>
    <p:sldId id="323" r:id="rId26"/>
    <p:sldId id="322" r:id="rId27"/>
    <p:sldId id="283" r:id="rId28"/>
    <p:sldId id="305" r:id="rId29"/>
    <p:sldId id="276" r:id="rId30"/>
    <p:sldId id="281" r:id="rId31"/>
    <p:sldId id="301" r:id="rId32"/>
    <p:sldId id="290" r:id="rId33"/>
    <p:sldId id="293" r:id="rId34"/>
    <p:sldId id="266" r:id="rId35"/>
    <p:sldId id="269" r:id="rId36"/>
    <p:sldId id="267" r:id="rId37"/>
    <p:sldId id="294" r:id="rId38"/>
    <p:sldId id="256" r:id="rId39"/>
    <p:sldId id="284" r:id="rId40"/>
    <p:sldId id="300" r:id="rId41"/>
    <p:sldId id="310" r:id="rId42"/>
    <p:sldId id="287" r:id="rId43"/>
    <p:sldId id="260" r:id="rId44"/>
    <p:sldId id="261" r:id="rId45"/>
    <p:sldId id="262" r:id="rId46"/>
    <p:sldId id="286" r:id="rId47"/>
    <p:sldId id="309" r:id="rId48"/>
    <p:sldId id="263" r:id="rId49"/>
    <p:sldId id="264" r:id="rId50"/>
    <p:sldId id="265" r:id="rId51"/>
    <p:sldId id="289" r:id="rId52"/>
    <p:sldId id="298" r:id="rId53"/>
    <p:sldId id="295" r:id="rId54"/>
    <p:sldId id="308" r:id="rId55"/>
    <p:sldId id="292" r:id="rId56"/>
    <p:sldId id="285" r:id="rId57"/>
    <p:sldId id="303" r:id="rId58"/>
    <p:sldId id="296" r:id="rId59"/>
    <p:sldId id="32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3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8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7E6EF-0412-403D-B2B1-A957E3EBFACE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57D6-D1FF-475E-8208-60150AF9E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2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G:\Sr. John Francis\sjf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3"/>
          <a:stretch/>
        </p:blipFill>
        <p:spPr bwMode="auto">
          <a:xfrm>
            <a:off x="780182" y="457200"/>
            <a:ext cx="3417154" cy="523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1295400"/>
            <a:ext cx="3352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Born ~	Dorothy Ruth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January 31, 1927</a:t>
            </a: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Entrance ~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D</a:t>
            </a:r>
            <a:r>
              <a:rPr lang="en-US" sz="2000" dirty="0" smtClean="0">
                <a:latin typeface="Cambria" panose="02040503050406030204" pitchFamily="18" charset="0"/>
              </a:rPr>
              <a:t>ecember 7, 1944</a:t>
            </a: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Perpetual Vows ~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August 12, 1950</a:t>
            </a: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Golden Jubilee ~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May 1994</a:t>
            </a: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Diamond [70</a:t>
            </a:r>
            <a:r>
              <a:rPr lang="en-US" sz="2000" baseline="30000" dirty="0" smtClean="0">
                <a:latin typeface="Cambria" panose="02040503050406030204" pitchFamily="18" charset="0"/>
              </a:rPr>
              <a:t>th</a:t>
            </a:r>
            <a:r>
              <a:rPr lang="en-US" sz="2000" dirty="0" smtClean="0">
                <a:latin typeface="Cambria" panose="02040503050406030204" pitchFamily="18" charset="0"/>
              </a:rPr>
              <a:t>] Jubilee ~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August 2014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5865129"/>
            <a:ext cx="579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Lucida Calligraphy" panose="03010101010101010101" pitchFamily="66" charset="0"/>
              </a:rPr>
              <a:t>Sister John Francis Danko, CDP</a:t>
            </a:r>
            <a:endParaRPr lang="en-US" sz="22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Sr. John Francis\IMG_06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344" b="10632"/>
          <a:stretch/>
        </p:blipFill>
        <p:spPr bwMode="auto">
          <a:xfrm>
            <a:off x="609600" y="381000"/>
            <a:ext cx="8055429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Sr. John Francis\Scan0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r="11269"/>
          <a:stretch/>
        </p:blipFill>
        <p:spPr bwMode="auto">
          <a:xfrm>
            <a:off x="1295400" y="304800"/>
            <a:ext cx="4011143" cy="6298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1884242"/>
            <a:ext cx="2362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“You will be missed by so many that you have touched with your kindness!”  </a:t>
            </a:r>
          </a:p>
          <a:p>
            <a:endParaRPr lang="en-US" sz="2000" b="1" dirty="0">
              <a:latin typeface="Lucida Calligraphy" panose="03010101010101010101" pitchFamily="66" charset="0"/>
            </a:endParaRPr>
          </a:p>
          <a:p>
            <a:endParaRPr lang="en-US" sz="2000" b="1" dirty="0" smtClean="0">
              <a:latin typeface="Lucida Calligraphy" panose="03010101010101010101" pitchFamily="66" charset="0"/>
            </a:endParaRPr>
          </a:p>
          <a:p>
            <a:endParaRPr lang="en-US" sz="20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Dotty Parker Higgins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Sr. John Francis\smf 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t="1546" r="33571" b="11110"/>
          <a:stretch/>
        </p:blipFill>
        <p:spPr bwMode="auto">
          <a:xfrm>
            <a:off x="457200" y="381000"/>
            <a:ext cx="5214257" cy="5965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71455" y="2819400"/>
            <a:ext cx="3015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“Wonderful woman kind </a:t>
            </a: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loving </a:t>
            </a: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and </a:t>
            </a: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spiritual.”  </a:t>
            </a:r>
          </a:p>
          <a:p>
            <a:pPr algn="ctr"/>
            <a:endParaRPr lang="en-US" sz="2000" b="1" dirty="0">
              <a:latin typeface="Lucida Calligraphy" panose="03010101010101010101" pitchFamily="66" charset="0"/>
            </a:endParaRPr>
          </a:p>
          <a:p>
            <a:pPr algn="ctr"/>
            <a:endParaRPr lang="en-US" sz="20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Evelyn </a:t>
            </a:r>
            <a:r>
              <a:rPr lang="en-US" sz="2000" b="1" dirty="0" err="1" smtClean="0">
                <a:latin typeface="Lucida Calligraphy" panose="03010101010101010101" pitchFamily="66" charset="0"/>
              </a:rPr>
              <a:t>Raeke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r. John Francis\Scan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0" y="533400"/>
            <a:ext cx="8117254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9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Sr. John Francis\Scan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0" y="438765"/>
            <a:ext cx="7187784" cy="4742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6914" y="56388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Lucida Calligraphy" panose="03010101010101010101" pitchFamily="66" charset="0"/>
              </a:rPr>
              <a:t>Enjoying the company of her classmates: </a:t>
            </a:r>
          </a:p>
          <a:p>
            <a:r>
              <a:rPr lang="en-US" sz="2200" b="1" dirty="0">
                <a:latin typeface="Lucida Calligraphy" panose="03010101010101010101" pitchFamily="66" charset="0"/>
              </a:rPr>
              <a:t>	</a:t>
            </a:r>
            <a:r>
              <a:rPr lang="en-US" sz="2200" b="1" dirty="0" smtClean="0">
                <a:latin typeface="Lucida Calligraphy" panose="03010101010101010101" pitchFamily="66" charset="0"/>
              </a:rPr>
              <a:t>Sisters </a:t>
            </a:r>
            <a:r>
              <a:rPr lang="en-US" sz="2200" b="1" dirty="0" err="1" smtClean="0">
                <a:latin typeface="Lucida Calligraphy" panose="03010101010101010101" pitchFamily="66" charset="0"/>
              </a:rPr>
              <a:t>Danella</a:t>
            </a:r>
            <a:r>
              <a:rPr lang="en-US" sz="2200" b="1" dirty="0" smtClean="0">
                <a:latin typeface="Lucida Calligraphy" panose="03010101010101010101" pitchFamily="66" charset="0"/>
              </a:rPr>
              <a:t> and Anna Marie</a:t>
            </a:r>
            <a:endParaRPr lang="en-US" sz="22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r. John Francis\DSC03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6943" y="555171"/>
            <a:ext cx="3915294" cy="5810595"/>
          </a:xfrm>
          <a:prstGeom prst="flowChartConnector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133600"/>
            <a:ext cx="3657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“She was a gentle lady </a:t>
            </a: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who touched the lives </a:t>
            </a: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of </a:t>
            </a: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many people.”  </a:t>
            </a:r>
          </a:p>
          <a:p>
            <a:pPr algn="ctr"/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Rita Gillis </a:t>
            </a:r>
            <a:r>
              <a:rPr lang="en-US" sz="2000" b="1" dirty="0" err="1" smtClean="0">
                <a:latin typeface="Lucida Calligraphy" panose="03010101010101010101" pitchFamily="66" charset="0"/>
              </a:rPr>
              <a:t>Guinta</a:t>
            </a:r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endParaRPr lang="en-US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Sr. John Francis\IMG_0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1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Sr. John Francis\IMG_18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8254" r="22261" b="4127"/>
          <a:stretch/>
        </p:blipFill>
        <p:spPr bwMode="auto">
          <a:xfrm>
            <a:off x="2797629" y="631371"/>
            <a:ext cx="5943600" cy="6008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362200"/>
            <a:ext cx="1828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“Always there when I needed her!  </a:t>
            </a: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May she live in God’s loving presence!</a:t>
            </a:r>
          </a:p>
          <a:p>
            <a:pPr algn="ctr"/>
            <a:endParaRPr lang="en-US" b="1" dirty="0" smtClean="0">
              <a:latin typeface="Lucida Calligraphy" panose="03010101010101010101" pitchFamily="66" charset="0"/>
            </a:endParaRPr>
          </a:p>
          <a:p>
            <a:pPr algn="ctr"/>
            <a:endParaRPr lang="en-US" b="1" dirty="0">
              <a:latin typeface="Lucida Calligraphy" panose="03010101010101010101" pitchFamily="66" charset="0"/>
            </a:endParaRPr>
          </a:p>
          <a:p>
            <a:pPr algn="ctr"/>
            <a:r>
              <a:rPr lang="en-US" b="1" dirty="0" smtClean="0">
                <a:latin typeface="Lucida Calligraphy" panose="03010101010101010101" pitchFamily="66" charset="0"/>
              </a:rPr>
              <a:t>Bernadette </a:t>
            </a:r>
            <a:r>
              <a:rPr lang="en-US" b="1" dirty="0" err="1" smtClean="0">
                <a:latin typeface="Lucida Calligraphy" panose="03010101010101010101" pitchFamily="66" charset="0"/>
              </a:rPr>
              <a:t>Duman</a:t>
            </a:r>
            <a:r>
              <a:rPr lang="en-US" b="1" dirty="0" smtClean="0">
                <a:latin typeface="Lucida Calligraphy" panose="03010101010101010101" pitchFamily="66" charset="0"/>
              </a:rPr>
              <a:t>, CDP</a:t>
            </a:r>
            <a:endParaRPr lang="en-US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Sr. John Francis\Scan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r="2357" b="5974"/>
          <a:stretch/>
        </p:blipFill>
        <p:spPr bwMode="auto">
          <a:xfrm>
            <a:off x="457200" y="990600"/>
            <a:ext cx="8320968" cy="4752399"/>
          </a:xfrm>
          <a:prstGeom prst="roundRect">
            <a:avLst/>
          </a:prstGeom>
          <a:ln>
            <a:solidFill>
              <a:srgbClr val="FFFFCC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9436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Honoring Sisters who ministered at Sacred Heart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7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Sr. John Francis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0635" r="2739"/>
          <a:stretch/>
        </p:blipFill>
        <p:spPr bwMode="auto">
          <a:xfrm>
            <a:off x="1066800" y="304800"/>
            <a:ext cx="7097487" cy="6128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r. John Francis\Scan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3905664" cy="5105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Sr. John Francis\Scan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962400" cy="5495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9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252" y="1066800"/>
            <a:ext cx="5867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Lucida Calligraphy" panose="03010101010101010101" pitchFamily="66" charset="0"/>
              </a:rPr>
              <a:t>Summer Ministry</a:t>
            </a:r>
          </a:p>
        </p:txBody>
      </p:sp>
      <p:pic>
        <p:nvPicPr>
          <p:cNvPr id="3" name="Picture 2" descr="F:\Backup of Personal Pen Drive_Korean Drum_September 28, 2013\Pictures of Ida's 80th Birthday Party with Bingo Friends_July 24, 2011\DSCN7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" y="1838118"/>
            <a:ext cx="5734304" cy="4300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2865098"/>
            <a:ext cx="31084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Lucida Calligraphy" panose="03010101010101010101" pitchFamily="66" charset="0"/>
              </a:rPr>
              <a:t>a</a:t>
            </a:r>
            <a:r>
              <a:rPr lang="en-US" sz="3500" b="1" dirty="0" smtClean="0">
                <a:latin typeface="Lucida Calligraphy" panose="03010101010101010101" pitchFamily="66" charset="0"/>
              </a:rPr>
              <a:t>t</a:t>
            </a:r>
          </a:p>
          <a:p>
            <a:pPr algn="ctr"/>
            <a:endParaRPr lang="en-US" sz="35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3500" b="1" dirty="0">
                <a:latin typeface="Lucida Calligraphy" panose="03010101010101010101" pitchFamily="66" charset="0"/>
              </a:rPr>
              <a:t>Camp </a:t>
            </a:r>
            <a:r>
              <a:rPr lang="en-US" sz="3500" b="1" dirty="0" err="1">
                <a:latin typeface="Lucida Calligraphy" panose="03010101010101010101" pitchFamily="66" charset="0"/>
              </a:rPr>
              <a:t>Mishannock</a:t>
            </a:r>
            <a:endParaRPr lang="en-US" sz="35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Backup of Personal Pen Drive_Korean Drum_September 28, 2013\Pictures of Ida's 80th Birthday Party with Bingo Friends_July 24, 2011\DSCN8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8305800" cy="6229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1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uest\Desktop\camp po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47173" cy="5950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617894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Lucida Calligraphy" panose="03010101010101010101" pitchFamily="66" charset="0"/>
              </a:rPr>
              <a:t>Memories ~</a:t>
            </a:r>
            <a:endParaRPr lang="en-US" sz="22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uest\Desktop\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2540"/>
            <a:ext cx="4136620" cy="6264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905000"/>
            <a:ext cx="3581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Lucida Calligraphy" panose="03010101010101010101" pitchFamily="66" charset="0"/>
              </a:rPr>
              <a:t>Sister John Francis</a:t>
            </a:r>
          </a:p>
          <a:p>
            <a:endParaRPr lang="en-US" sz="2500" b="1" dirty="0" smtClean="0">
              <a:latin typeface="Lucida Calligraphy" panose="03010101010101010101" pitchFamily="66" charset="0"/>
            </a:endParaRPr>
          </a:p>
          <a:p>
            <a:r>
              <a:rPr lang="en-US" sz="2500" b="1" dirty="0" smtClean="0">
                <a:latin typeface="Lucida Calligraphy" panose="03010101010101010101" pitchFamily="66" charset="0"/>
              </a:rPr>
              <a:t>with </a:t>
            </a:r>
          </a:p>
          <a:p>
            <a:endParaRPr lang="en-US" sz="2500" b="1" dirty="0" smtClean="0">
              <a:latin typeface="Lucida Calligraphy" panose="03010101010101010101" pitchFamily="66" charset="0"/>
            </a:endParaRPr>
          </a:p>
          <a:p>
            <a:r>
              <a:rPr lang="en-US" sz="2500" b="1" dirty="0" smtClean="0">
                <a:latin typeface="Lucida Calligraphy" panose="03010101010101010101" pitchFamily="66" charset="0"/>
              </a:rPr>
              <a:t>Sister Lorraine</a:t>
            </a:r>
            <a:endParaRPr lang="en-US" sz="25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Pictures in Community\Pictures of Camp Mishannock_June 2009\Pictures from HP Camera_July 20, 2009 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4171"/>
            <a:ext cx="4933950" cy="657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1839686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Lucida Calligraphy" panose="03010101010101010101" pitchFamily="66" charset="0"/>
              </a:rPr>
              <a:t>Summer</a:t>
            </a:r>
          </a:p>
          <a:p>
            <a:endParaRPr lang="en-US" sz="3000" b="1" dirty="0" smtClean="0">
              <a:latin typeface="Lucida Calligraphy" panose="03010101010101010101" pitchFamily="66" charset="0"/>
            </a:endParaRPr>
          </a:p>
          <a:p>
            <a:r>
              <a:rPr lang="en-US" sz="3000" b="1" dirty="0" smtClean="0">
                <a:latin typeface="Lucida Calligraphy" panose="03010101010101010101" pitchFamily="66" charset="0"/>
              </a:rPr>
              <a:t>Home ~</a:t>
            </a:r>
          </a:p>
          <a:p>
            <a:endParaRPr lang="en-US" sz="22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8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Pictures in Community\Pictures of Camp Mishannock_June 2009\Practice with HP_June 2009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0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Pictures in Community\Pictures of Camp Mishannock_June 2009\Pictures from HP Camera_July 20, 2009 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6996"/>
            <a:ext cx="7797800" cy="5848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0200" y="6002689"/>
            <a:ext cx="419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Lucida Calligraphy" panose="03010101010101010101" pitchFamily="66" charset="0"/>
              </a:rPr>
              <a:t>Familiar Places ~</a:t>
            </a:r>
            <a:endParaRPr lang="en-US" sz="3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6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2286000"/>
            <a:ext cx="487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Lucida Calligraphy" panose="03010101010101010101" pitchFamily="66" charset="0"/>
              </a:rPr>
              <a:t>Jubilee </a:t>
            </a:r>
          </a:p>
          <a:p>
            <a:r>
              <a:rPr lang="en-US" sz="5000" dirty="0" smtClean="0">
                <a:latin typeface="Lucida Calligraphy" panose="03010101010101010101" pitchFamily="66" charset="0"/>
              </a:rPr>
              <a:t>Celebrations</a:t>
            </a:r>
            <a:endParaRPr lang="en-US" sz="5000" dirty="0">
              <a:latin typeface="Lucida Calligraphy" panose="03010101010101010101" pitchFamily="66" charset="0"/>
            </a:endParaRPr>
          </a:p>
        </p:txBody>
      </p:sp>
      <p:pic>
        <p:nvPicPr>
          <p:cNvPr id="4" name="Picture 2" descr="G:\Sr. John Francis\sjf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3"/>
          <a:stretch/>
        </p:blipFill>
        <p:spPr bwMode="auto">
          <a:xfrm>
            <a:off x="533400" y="1066800"/>
            <a:ext cx="3417154" cy="523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6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Sr. John Francis\Scan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6" y="228600"/>
            <a:ext cx="8236458" cy="5383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5867400"/>
            <a:ext cx="563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Lucida Calligraphy" panose="03010101010101010101" pitchFamily="66" charset="0"/>
              </a:rPr>
              <a:t>Golden Jubilee ~ 1994</a:t>
            </a:r>
            <a:endParaRPr lang="en-US" sz="35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Sr. John Francis\Scan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r="14547" b="65079"/>
          <a:stretch/>
        </p:blipFill>
        <p:spPr bwMode="auto">
          <a:xfrm>
            <a:off x="424554" y="762000"/>
            <a:ext cx="8340695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2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00"/>
            <a:ext cx="495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Lucida Calligraphy" panose="03010101010101010101" pitchFamily="66" charset="0"/>
              </a:rPr>
              <a:t>Community</a:t>
            </a:r>
          </a:p>
          <a:p>
            <a:pPr algn="ctr"/>
            <a:r>
              <a:rPr lang="en-US" sz="4000" dirty="0" smtClean="0">
                <a:latin typeface="Lucida Calligraphy" panose="03010101010101010101" pitchFamily="66" charset="0"/>
              </a:rPr>
              <a:t> </a:t>
            </a:r>
          </a:p>
          <a:p>
            <a:pPr algn="ctr"/>
            <a:r>
              <a:rPr lang="en-US" sz="4000" dirty="0" smtClean="0">
                <a:latin typeface="Lucida Calligraphy" panose="03010101010101010101" pitchFamily="66" charset="0"/>
              </a:rPr>
              <a:t>Celebrations</a:t>
            </a:r>
            <a:endParaRPr lang="en-US" sz="4000" dirty="0">
              <a:latin typeface="Lucida Calligraphy" panose="03010101010101010101" pitchFamily="66" charset="0"/>
            </a:endParaRPr>
          </a:p>
        </p:txBody>
      </p:sp>
      <p:pic>
        <p:nvPicPr>
          <p:cNvPr id="3" name="Picture 2" descr="C:\Users\Guest\Desktop\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799"/>
            <a:ext cx="3676875" cy="6302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199"/>
            <a:ext cx="8340329" cy="5330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5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Sr. John Francis\Scan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14" y="533400"/>
            <a:ext cx="8270717" cy="579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46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r. John Francis\Scan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1" y="235242"/>
            <a:ext cx="8450029" cy="5479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5867400"/>
            <a:ext cx="594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Lucida Calligraphy" panose="03010101010101010101" pitchFamily="66" charset="0"/>
              </a:rPr>
              <a:t>Celebrating with her Classmates</a:t>
            </a:r>
          </a:p>
        </p:txBody>
      </p:sp>
    </p:spTree>
    <p:extLst>
      <p:ext uri="{BB962C8B-B14F-4D97-AF65-F5344CB8AC3E}">
        <p14:creationId xmlns:p14="http://schemas.microsoft.com/office/powerpoint/2010/main" val="17936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Sr. John Francis\Scan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6943"/>
            <a:ext cx="7425157" cy="487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5452981"/>
            <a:ext cx="647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Golden Jubilee Celebration 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with classmates in Pittsburgh PA</a:t>
            </a:r>
            <a:endParaRPr lang="en-US" sz="25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r. John Francis\DSCN50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6"/>
          <a:stretch/>
        </p:blipFill>
        <p:spPr bwMode="auto">
          <a:xfrm>
            <a:off x="381000" y="290513"/>
            <a:ext cx="5812536" cy="6357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1676400"/>
            <a:ext cx="2133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Lucida Calligraphy" panose="03010101010101010101" pitchFamily="66" charset="0"/>
              </a:rPr>
              <a:t>65</a:t>
            </a:r>
            <a:r>
              <a:rPr lang="en-US" sz="2500" b="1" baseline="30000" dirty="0" smtClean="0">
                <a:latin typeface="Lucida Calligraphy" panose="03010101010101010101" pitchFamily="66" charset="0"/>
              </a:rPr>
              <a:t>th</a:t>
            </a:r>
            <a:endParaRPr lang="en-US" sz="2500" b="1" dirty="0" smtClean="0">
              <a:latin typeface="Lucida Calligraphy" panose="03010101010101010101" pitchFamily="66" charset="0"/>
            </a:endParaRPr>
          </a:p>
          <a:p>
            <a:r>
              <a:rPr lang="en-US" sz="2500" b="1" dirty="0" smtClean="0">
                <a:latin typeface="Lucida Calligraphy" panose="03010101010101010101" pitchFamily="66" charset="0"/>
              </a:rPr>
              <a:t>Jubilee Celebration</a:t>
            </a:r>
          </a:p>
          <a:p>
            <a:endParaRPr lang="en-US" sz="2500" b="1" dirty="0" smtClean="0">
              <a:latin typeface="Lucida Calligraphy" panose="03010101010101010101" pitchFamily="66" charset="0"/>
            </a:endParaRPr>
          </a:p>
          <a:p>
            <a:r>
              <a:rPr lang="en-US" sz="2500" b="1" dirty="0">
                <a:latin typeface="Lucida Calligraphy" panose="03010101010101010101" pitchFamily="66" charset="0"/>
              </a:rPr>
              <a:t>a</a:t>
            </a:r>
            <a:r>
              <a:rPr lang="en-US" sz="2500" b="1" dirty="0" smtClean="0">
                <a:latin typeface="Lucida Calligraphy" panose="03010101010101010101" pitchFamily="66" charset="0"/>
              </a:rPr>
              <a:t>t </a:t>
            </a:r>
          </a:p>
          <a:p>
            <a:endParaRPr lang="en-US" sz="2500" b="1" dirty="0">
              <a:latin typeface="Lucida Calligraphy" panose="03010101010101010101" pitchFamily="66" charset="0"/>
            </a:endParaRPr>
          </a:p>
          <a:p>
            <a:r>
              <a:rPr lang="en-US" sz="2500" b="1" dirty="0" smtClean="0">
                <a:latin typeface="Lucida Calligraphy" panose="03010101010101010101" pitchFamily="66" charset="0"/>
              </a:rPr>
              <a:t>Providence Heights</a:t>
            </a:r>
          </a:p>
          <a:p>
            <a:endParaRPr lang="en-US" sz="30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Sr. John Francis\DSCN5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803573" cy="5850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9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Sr. John Francis\DSCN50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1" r="43897" b="34355"/>
          <a:stretch/>
        </p:blipFill>
        <p:spPr bwMode="auto">
          <a:xfrm>
            <a:off x="1411004" y="329025"/>
            <a:ext cx="7047196" cy="4623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486400"/>
            <a:ext cx="5029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“May her memory be eternal.” </a:t>
            </a: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 </a:t>
            </a: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Pamela Egan Walsh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0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Sr. John Francis\Scan0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0"/>
          <a:stretch/>
        </p:blipFill>
        <p:spPr bwMode="auto">
          <a:xfrm>
            <a:off x="381000" y="914400"/>
            <a:ext cx="8435340" cy="3880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6370" y="5638800"/>
            <a:ext cx="6324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Celebrating with Classmates ~</a:t>
            </a:r>
            <a:endParaRPr lang="en-US" sz="25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Sr. John Francis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6553200" cy="4914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5638800"/>
            <a:ext cx="5249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Lucida Calligraphy" panose="03010101010101010101" pitchFamily="66" charset="0"/>
              </a:rPr>
              <a:t>Diamond Jubilee ~ 70th</a:t>
            </a:r>
            <a:endParaRPr lang="en-US" sz="3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30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219200"/>
            <a:ext cx="70104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atin typeface="Lucida Calligraphy" panose="03010101010101010101" pitchFamily="66" charset="0"/>
              </a:rPr>
              <a:t>Spreading the Mission</a:t>
            </a:r>
          </a:p>
          <a:p>
            <a:pPr algn="ctr"/>
            <a:endParaRPr lang="en-US" sz="45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4500" b="1" dirty="0" smtClean="0">
                <a:latin typeface="Lucida Calligraphy" panose="03010101010101010101" pitchFamily="66" charset="0"/>
              </a:rPr>
              <a:t>Ever the Educator</a:t>
            </a:r>
          </a:p>
          <a:p>
            <a:pPr algn="ctr"/>
            <a:endParaRPr lang="en-US" sz="3000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3000" b="1" dirty="0" smtClean="0">
                <a:latin typeface="Lucida Calligraphy" panose="03010101010101010101" pitchFamily="66" charset="0"/>
              </a:rPr>
              <a:t>“One of the pioneer </a:t>
            </a:r>
            <a:r>
              <a:rPr lang="en-US" sz="3000" b="1" dirty="0">
                <a:latin typeface="Lucida Calligraphy" panose="03010101010101010101" pitchFamily="66" charset="0"/>
              </a:rPr>
              <a:t>Sisters in the ministry of education at </a:t>
            </a:r>
            <a:endParaRPr lang="en-US" sz="3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3000" b="1" dirty="0" smtClean="0">
                <a:latin typeface="Lucida Calligraphy" panose="03010101010101010101" pitchFamily="66" charset="0"/>
              </a:rPr>
              <a:t>Sacred </a:t>
            </a:r>
            <a:r>
              <a:rPr lang="en-US" sz="3000" b="1" dirty="0">
                <a:latin typeface="Lucida Calligraphy" panose="03010101010101010101" pitchFamily="66" charset="0"/>
              </a:rPr>
              <a:t>Heart School in </a:t>
            </a:r>
            <a:endParaRPr lang="en-US" sz="3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3000" b="1" dirty="0" smtClean="0">
                <a:latin typeface="Lucida Calligraphy" panose="03010101010101010101" pitchFamily="66" charset="0"/>
              </a:rPr>
              <a:t>Kingston</a:t>
            </a:r>
            <a:r>
              <a:rPr lang="en-US" sz="3000" b="1" dirty="0">
                <a:latin typeface="Lucida Calligraphy" panose="03010101010101010101" pitchFamily="66" charset="0"/>
              </a:rPr>
              <a:t>, </a:t>
            </a:r>
            <a:r>
              <a:rPr lang="en-US" sz="3000" b="1" dirty="0" smtClean="0">
                <a:latin typeface="Lucida Calligraphy" panose="03010101010101010101" pitchFamily="66" charset="0"/>
              </a:rPr>
              <a:t>MA”</a:t>
            </a:r>
            <a:endParaRPr lang="en-US" sz="3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1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uest\Desktop\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93012" y="-10701337"/>
            <a:ext cx="16576675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" y="762000"/>
            <a:ext cx="8940800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6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Sr. John Francis\Scan00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82"/>
          <a:stretch/>
        </p:blipFill>
        <p:spPr bwMode="auto">
          <a:xfrm>
            <a:off x="1175657" y="153843"/>
            <a:ext cx="6596743" cy="5040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5194554"/>
            <a:ext cx="716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Lucida Calligraphy" panose="03010101010101010101" pitchFamily="66" charset="0"/>
              </a:rPr>
              <a:t>“Sister John Francis is a class act, </a:t>
            </a:r>
          </a:p>
          <a:p>
            <a:pPr algn="ctr"/>
            <a:r>
              <a:rPr lang="en-US" b="1" dirty="0" smtClean="0">
                <a:latin typeface="Lucida Calligraphy" panose="03010101010101010101" pitchFamily="66" charset="0"/>
              </a:rPr>
              <a:t>living a very saintly life. … we have lost a saintly friend.”</a:t>
            </a:r>
          </a:p>
          <a:p>
            <a:pPr algn="ctr"/>
            <a:endParaRPr lang="en-US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b="1" dirty="0" smtClean="0">
                <a:latin typeface="Lucida Calligraphy" panose="03010101010101010101" pitchFamily="66" charset="0"/>
              </a:rPr>
              <a:t>George Rose</a:t>
            </a:r>
            <a:endParaRPr lang="en-US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uest\Desktop\Scan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2400"/>
            <a:ext cx="4768596" cy="6541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371600"/>
            <a:ext cx="1905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Junior High Graduation </a:t>
            </a:r>
          </a:p>
          <a:p>
            <a:pPr algn="ctr"/>
            <a:endParaRPr lang="en-US" sz="22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with </a:t>
            </a:r>
          </a:p>
          <a:p>
            <a:pPr algn="ctr"/>
            <a:endParaRPr lang="en-US" sz="22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John Enos</a:t>
            </a:r>
            <a:endParaRPr lang="en-US" sz="22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uest\Desktop\Neli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4535" b="25863"/>
          <a:stretch/>
        </p:blipFill>
        <p:spPr bwMode="auto">
          <a:xfrm>
            <a:off x="489856" y="452437"/>
            <a:ext cx="8066315" cy="4413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114560"/>
            <a:ext cx="754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Lucida Calligraphy" panose="03010101010101010101" pitchFamily="66" charset="0"/>
              </a:rPr>
              <a:t>“She was a gentle and caring woman, my Mentor teacher </a:t>
            </a:r>
          </a:p>
          <a:p>
            <a:pPr algn="ctr"/>
            <a:r>
              <a:rPr lang="en-US" b="1" dirty="0" smtClean="0">
                <a:latin typeface="Lucida Calligraphy" panose="03010101010101010101" pitchFamily="66" charset="0"/>
              </a:rPr>
              <a:t>at Sacred Heart High School. </a:t>
            </a:r>
          </a:p>
          <a:p>
            <a:pPr algn="ctr"/>
            <a:r>
              <a:rPr lang="en-US" b="1" dirty="0" smtClean="0">
                <a:latin typeface="Lucida Calligraphy" panose="03010101010101010101" pitchFamily="66" charset="0"/>
              </a:rPr>
              <a:t>Que </a:t>
            </a:r>
            <a:r>
              <a:rPr lang="en-US" b="1" dirty="0" err="1" smtClean="0">
                <a:latin typeface="Lucida Calligraphy" panose="03010101010101010101" pitchFamily="66" charset="0"/>
              </a:rPr>
              <a:t>en</a:t>
            </a:r>
            <a:r>
              <a:rPr lang="en-US" b="1" dirty="0" smtClean="0">
                <a:latin typeface="Lucida Calligraphy" panose="03010101010101010101" pitchFamily="66" charset="0"/>
              </a:rPr>
              <a:t> Paz </a:t>
            </a:r>
            <a:r>
              <a:rPr lang="en-US" b="1" dirty="0" err="1" smtClean="0">
                <a:latin typeface="Lucida Calligraphy" panose="03010101010101010101" pitchFamily="66" charset="0"/>
              </a:rPr>
              <a:t>Descanse</a:t>
            </a:r>
            <a:r>
              <a:rPr lang="en-US" b="1" dirty="0" smtClean="0">
                <a:latin typeface="Lucida Calligraphy" panose="03010101010101010101" pitchFamily="66" charset="0"/>
              </a:rPr>
              <a:t>.”</a:t>
            </a:r>
          </a:p>
          <a:p>
            <a:pPr algn="ctr"/>
            <a:endParaRPr lang="en-US" b="1" dirty="0">
              <a:latin typeface="Lucida Calligraphy" panose="03010101010101010101" pitchFamily="66" charset="0"/>
            </a:endParaRPr>
          </a:p>
          <a:p>
            <a:pPr algn="ctr"/>
            <a:r>
              <a:rPr lang="en-US" b="1" dirty="0" err="1" smtClean="0">
                <a:latin typeface="Lucida Calligraphy" panose="03010101010101010101" pitchFamily="66" charset="0"/>
              </a:rPr>
              <a:t>Nélida</a:t>
            </a:r>
            <a:r>
              <a:rPr lang="en-US" b="1" dirty="0" smtClean="0"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latin typeface="Lucida Calligraphy" panose="03010101010101010101" pitchFamily="66" charset="0"/>
              </a:rPr>
              <a:t>Naveros</a:t>
            </a:r>
            <a:r>
              <a:rPr lang="en-US" b="1" dirty="0" smtClean="0">
                <a:latin typeface="Lucida Calligraphy" panose="03010101010101010101" pitchFamily="66" charset="0"/>
              </a:rPr>
              <a:t> Cordova, CDP</a:t>
            </a:r>
            <a:endParaRPr lang="en-US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0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Sr. John Francis\DSCN36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2" r="6055"/>
          <a:stretch/>
        </p:blipFill>
        <p:spPr bwMode="auto">
          <a:xfrm>
            <a:off x="2819400" y="347473"/>
            <a:ext cx="6137783" cy="5748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278956"/>
            <a:ext cx="2819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“She used her life </a:t>
            </a: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to touch </a:t>
            </a: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so many other lives.  </a:t>
            </a: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Truly a rare spirit.”</a:t>
            </a:r>
          </a:p>
          <a:p>
            <a:pPr algn="ctr"/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Anna Dukess</a:t>
            </a:r>
          </a:p>
          <a:p>
            <a:endParaRPr lang="en-US" sz="25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r. John Francis\DSCN3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" y="228600"/>
            <a:ext cx="6867144" cy="514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715000"/>
            <a:ext cx="7994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“I loved her as my teacher.  She was great.”  </a:t>
            </a: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Colleen Woods</a:t>
            </a:r>
            <a:endParaRPr lang="en-US" sz="22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r. John Francis\DSCN36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r="3091"/>
          <a:stretch/>
        </p:blipFill>
        <p:spPr bwMode="auto">
          <a:xfrm>
            <a:off x="2590800" y="1250594"/>
            <a:ext cx="6191142" cy="514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057" y="1600200"/>
            <a:ext cx="243840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“A truly special 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and 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kind woman who will 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be missed but not forgotten.”</a:t>
            </a:r>
          </a:p>
          <a:p>
            <a:pPr algn="ctr"/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Douglas Trudeau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761999"/>
            <a:ext cx="54864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“The </a:t>
            </a:r>
            <a:r>
              <a:rPr lang="en-US" sz="2500" b="1" dirty="0">
                <a:latin typeface="Lucida Calligraphy" panose="03010101010101010101" pitchFamily="66" charset="0"/>
              </a:rPr>
              <a:t>kindest soul I've ever had the pleasure of meeting. </a:t>
            </a:r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She </a:t>
            </a:r>
            <a:r>
              <a:rPr lang="en-US" sz="2500" b="1" dirty="0">
                <a:latin typeface="Lucida Calligraphy" panose="03010101010101010101" pitchFamily="66" charset="0"/>
              </a:rPr>
              <a:t>is such a testament to living the Golden Rule. </a:t>
            </a:r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I </a:t>
            </a:r>
            <a:r>
              <a:rPr lang="en-US" sz="2500" b="1" dirty="0">
                <a:latin typeface="Lucida Calligraphy" panose="03010101010101010101" pitchFamily="66" charset="0"/>
              </a:rPr>
              <a:t>am happy that she is at last home with our Lord </a:t>
            </a:r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and 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grateful </a:t>
            </a:r>
            <a:r>
              <a:rPr lang="en-US" sz="2500" b="1" dirty="0">
                <a:latin typeface="Lucida Calligraphy" panose="03010101010101010101" pitchFamily="66" charset="0"/>
              </a:rPr>
              <a:t>for the honor of knowing her</a:t>
            </a:r>
            <a:r>
              <a:rPr lang="en-US" sz="2500" b="1" dirty="0" smtClean="0">
                <a:latin typeface="Lucida Calligraphy" panose="03010101010101010101" pitchFamily="66" charset="0"/>
              </a:rPr>
              <a:t>.”</a:t>
            </a:r>
          </a:p>
          <a:p>
            <a:pPr algn="ctr"/>
            <a:endParaRPr lang="en-US" sz="25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Kerry Winterson</a:t>
            </a:r>
            <a:endParaRPr lang="en-US" sz="25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45720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“I </a:t>
            </a:r>
            <a:r>
              <a:rPr lang="en-US" sz="2200" b="1" dirty="0">
                <a:latin typeface="Lucida Calligraphy" panose="03010101010101010101" pitchFamily="66" charset="0"/>
              </a:rPr>
              <a:t>remember seeing her on Friday afternoons, after everyone had left, spending a lot of time cleaning and vacuuming her classroom. Always taking pride in our school and keeping her classroom clean for her students (even at her advanced age)- that always struck me as such a mark of dedication. Truly a life of service and an example to all of her students just like so many of our teachers at SHHS</a:t>
            </a:r>
            <a:r>
              <a:rPr lang="en-US" sz="2200" b="1" dirty="0" smtClean="0">
                <a:latin typeface="Lucida Calligraphy" panose="03010101010101010101" pitchFamily="66" charset="0"/>
              </a:rPr>
              <a:t>.”</a:t>
            </a:r>
          </a:p>
          <a:p>
            <a:pPr algn="ctr"/>
            <a:endParaRPr lang="en-US" sz="22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200" b="1" dirty="0" smtClean="0">
                <a:latin typeface="Lucida Calligraphy" panose="03010101010101010101" pitchFamily="66" charset="0"/>
              </a:rPr>
              <a:t>Joe Sheehan</a:t>
            </a:r>
            <a:endParaRPr lang="en-US" sz="22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Sr. John Francis\DSCN36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r="2492"/>
          <a:stretch/>
        </p:blipFill>
        <p:spPr bwMode="auto">
          <a:xfrm>
            <a:off x="304800" y="228600"/>
            <a:ext cx="7609114" cy="530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5791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“Was truly one of the best.”  </a:t>
            </a: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Cheryl Catton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65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Sr. John Francis\DSCN36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8845"/>
          <a:stretch/>
        </p:blipFill>
        <p:spPr bwMode="auto">
          <a:xfrm>
            <a:off x="2514600" y="457200"/>
            <a:ext cx="6125609" cy="426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1430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“…she was one of my favorites.”</a:t>
            </a:r>
          </a:p>
          <a:p>
            <a:pPr algn="ctr"/>
            <a:endParaRPr lang="en-US" sz="20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Heather Kasey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0228" y="5029200"/>
            <a:ext cx="32983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“She will be missed.” </a:t>
            </a:r>
          </a:p>
          <a:p>
            <a:pPr algn="ctr"/>
            <a:r>
              <a:rPr lang="en-US" sz="1200" b="1" dirty="0" smtClean="0">
                <a:latin typeface="Lucida Calligraphy" panose="03010101010101010101" pitchFamily="66" charset="0"/>
              </a:rPr>
              <a:t> </a:t>
            </a: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Dayton Kinney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5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1" y="762000"/>
            <a:ext cx="8771262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Sr. John Francis\DSCN3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304330"/>
            <a:ext cx="6896893" cy="5172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81000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Lucida Calligraphy" panose="03010101010101010101" pitchFamily="66" charset="0"/>
              </a:rPr>
              <a:t>“…she was a great person and one of my favorite teachers.” </a:t>
            </a:r>
          </a:p>
          <a:p>
            <a:pPr algn="ctr"/>
            <a:r>
              <a:rPr lang="en-US" sz="1200" b="1" dirty="0" smtClean="0">
                <a:latin typeface="Lucida Calligraphy" panose="03010101010101010101" pitchFamily="66" charset="0"/>
              </a:rPr>
              <a:t> </a:t>
            </a:r>
          </a:p>
          <a:p>
            <a:pPr algn="ctr"/>
            <a:r>
              <a:rPr lang="en-US" b="1" dirty="0" smtClean="0">
                <a:latin typeface="Lucida Calligraphy" panose="03010101010101010101" pitchFamily="66" charset="0"/>
              </a:rPr>
              <a:t>Gina </a:t>
            </a:r>
            <a:r>
              <a:rPr lang="en-US" b="1" dirty="0" err="1" smtClean="0">
                <a:latin typeface="Lucida Calligraphy" panose="03010101010101010101" pitchFamily="66" charset="0"/>
              </a:rPr>
              <a:t>Sacchetti</a:t>
            </a:r>
            <a:endParaRPr lang="en-US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2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r. John Francis\Scan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115"/>
            <a:ext cx="8229284" cy="5046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54229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“She was a gentle lady who touched the lives of many people.”</a:t>
            </a:r>
          </a:p>
          <a:p>
            <a:pPr algn="ctr"/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Rita Gillis </a:t>
            </a:r>
            <a:r>
              <a:rPr lang="en-US" sz="2000" b="1" dirty="0" err="1" smtClean="0">
                <a:latin typeface="Lucida Calligraphy" panose="03010101010101010101" pitchFamily="66" charset="0"/>
              </a:rPr>
              <a:t>Guinta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Sr. John Francis\Scan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1416"/>
            <a:ext cx="7432784" cy="5188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4786" y="5410200"/>
            <a:ext cx="5638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Former student, 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Kevin </a:t>
            </a:r>
            <a:r>
              <a:rPr lang="en-US" sz="2500" b="1" dirty="0" err="1" smtClean="0">
                <a:latin typeface="Lucida Calligraphy" panose="03010101010101010101" pitchFamily="66" charset="0"/>
              </a:rPr>
              <a:t>MacNamara</a:t>
            </a:r>
            <a:r>
              <a:rPr lang="en-US" sz="2500" b="1" dirty="0" smtClean="0">
                <a:latin typeface="Lucida Calligraphy" panose="03010101010101010101" pitchFamily="66" charset="0"/>
              </a:rPr>
              <a:t> 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returns to visit!</a:t>
            </a:r>
          </a:p>
        </p:txBody>
      </p:sp>
    </p:spTree>
    <p:extLst>
      <p:ext uri="{BB962C8B-B14F-4D97-AF65-F5344CB8AC3E}">
        <p14:creationId xmlns:p14="http://schemas.microsoft.com/office/powerpoint/2010/main" val="1514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Sr. John Francis\Scan0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3"/>
          <a:stretch/>
        </p:blipFill>
        <p:spPr bwMode="auto">
          <a:xfrm>
            <a:off x="3962400" y="457200"/>
            <a:ext cx="4449470" cy="608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799" y="1676400"/>
            <a:ext cx="3352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Former Student</a:t>
            </a:r>
          </a:p>
          <a:p>
            <a:pPr algn="ctr"/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Michael League</a:t>
            </a:r>
          </a:p>
          <a:p>
            <a:pPr algn="ctr"/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with Sister</a:t>
            </a:r>
          </a:p>
        </p:txBody>
      </p:sp>
    </p:spTree>
    <p:extLst>
      <p:ext uri="{BB962C8B-B14F-4D97-AF65-F5344CB8AC3E}">
        <p14:creationId xmlns:p14="http://schemas.microsoft.com/office/powerpoint/2010/main" val="151873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r. John Francis\Scan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660"/>
            <a:ext cx="4419600" cy="6130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1371600"/>
            <a:ext cx="2514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“She </a:t>
            </a:r>
            <a:r>
              <a:rPr lang="en-US" sz="2000" b="1" dirty="0">
                <a:latin typeface="Lucida Calligraphy" panose="03010101010101010101" pitchFamily="66" charset="0"/>
              </a:rPr>
              <a:t>was such a big part of our lives. </a:t>
            </a:r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She </a:t>
            </a:r>
            <a:r>
              <a:rPr lang="en-US" sz="2000" b="1" dirty="0">
                <a:latin typeface="Lucida Calligraphy" panose="03010101010101010101" pitchFamily="66" charset="0"/>
              </a:rPr>
              <a:t>was the sweetest soul. </a:t>
            </a:r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All </a:t>
            </a:r>
            <a:r>
              <a:rPr lang="en-US" sz="2000" b="1" dirty="0">
                <a:latin typeface="Lucida Calligraphy" panose="03010101010101010101" pitchFamily="66" charset="0"/>
              </a:rPr>
              <a:t>she had to do to keep us in line was a look </a:t>
            </a:r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and </a:t>
            </a:r>
            <a:r>
              <a:rPr lang="en-US" sz="2000" b="1" dirty="0">
                <a:latin typeface="Lucida Calligraphy" panose="03010101010101010101" pitchFamily="66" charset="0"/>
              </a:rPr>
              <a:t>a </a:t>
            </a:r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"</a:t>
            </a:r>
            <a:r>
              <a:rPr lang="en-US" sz="2000" b="1" dirty="0">
                <a:latin typeface="Lucida Calligraphy" panose="03010101010101010101" pitchFamily="66" charset="0"/>
              </a:rPr>
              <a:t>say, say, say". </a:t>
            </a:r>
            <a:endParaRPr lang="en-US" sz="2000" b="1" dirty="0" smtClean="0">
              <a:latin typeface="Lucida Calligraphy" panose="03010101010101010101" pitchFamily="66" charset="0"/>
            </a:endParaRPr>
          </a:p>
          <a:p>
            <a:pPr algn="ctr"/>
            <a:endParaRPr lang="en-US" sz="20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We </a:t>
            </a:r>
            <a:r>
              <a:rPr lang="en-US" sz="2000" b="1" dirty="0">
                <a:latin typeface="Lucida Calligraphy" panose="03010101010101010101" pitchFamily="66" charset="0"/>
              </a:rPr>
              <a:t>loved her</a:t>
            </a:r>
            <a:r>
              <a:rPr lang="en-US" sz="2000" b="1" dirty="0" smtClean="0">
                <a:latin typeface="Lucida Calligraphy" panose="03010101010101010101" pitchFamily="66" charset="0"/>
              </a:rPr>
              <a:t>.”</a:t>
            </a:r>
          </a:p>
          <a:p>
            <a:pPr algn="ctr"/>
            <a:endParaRPr lang="en-US" sz="20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Joy Murphy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6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r. John Francis\Scan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1" y="78832"/>
            <a:ext cx="8522429" cy="5864768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614365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Calligraphy" panose="03010101010101010101" pitchFamily="66" charset="0"/>
              </a:rPr>
              <a:t>Former Colleagues</a:t>
            </a:r>
            <a:endParaRPr lang="en-US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75438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Cambria" panose="02040503050406030204" pitchFamily="18" charset="0"/>
              </a:rPr>
              <a:t>MASSACHUSETTS FORENSIC LEAGUE</a:t>
            </a:r>
          </a:p>
          <a:p>
            <a:pPr algn="ctr"/>
            <a:r>
              <a:rPr lang="en-US" sz="3000" b="1" dirty="0" smtClean="0">
                <a:latin typeface="Cambria" panose="02040503050406030204" pitchFamily="18" charset="0"/>
              </a:rPr>
              <a:t>HALL OF FAME INDUCTEE</a:t>
            </a:r>
          </a:p>
          <a:p>
            <a:pPr algn="ctr"/>
            <a:endParaRPr lang="en-US" sz="2500" dirty="0" smtClean="0">
              <a:latin typeface="Cambria" panose="02040503050406030204" pitchFamily="18" charset="0"/>
            </a:endParaRPr>
          </a:p>
          <a:p>
            <a:pPr algn="ctr"/>
            <a:endParaRPr lang="en-US" sz="2500" dirty="0">
              <a:latin typeface="Cambria" panose="02040503050406030204" pitchFamily="18" charset="0"/>
            </a:endParaRPr>
          </a:p>
          <a:p>
            <a:pPr algn="ctr"/>
            <a:r>
              <a:rPr lang="en-US" sz="3500" b="1" dirty="0" smtClean="0">
                <a:latin typeface="Lucida Calligraphy" panose="03010101010101010101" pitchFamily="66" charset="0"/>
              </a:rPr>
              <a:t>Sister John Francis Danko</a:t>
            </a:r>
          </a:p>
          <a:p>
            <a:pPr algn="ctr"/>
            <a:endParaRPr lang="en-US" sz="2500" b="1" dirty="0" smtClean="0">
              <a:latin typeface="Cambria" panose="02040503050406030204" pitchFamily="18" charset="0"/>
            </a:endParaRPr>
          </a:p>
          <a:p>
            <a:pPr algn="ctr"/>
            <a:endParaRPr lang="en-US" sz="2500" b="1" dirty="0">
              <a:latin typeface="Cambria" panose="02040503050406030204" pitchFamily="18" charset="0"/>
            </a:endParaRPr>
          </a:p>
          <a:p>
            <a:pPr algn="ctr"/>
            <a:r>
              <a:rPr lang="en-US" sz="2500" b="1" dirty="0" smtClean="0">
                <a:latin typeface="Cambria" panose="02040503050406030204" pitchFamily="18" charset="0"/>
              </a:rPr>
              <a:t>Your contribution has been a great</a:t>
            </a:r>
          </a:p>
          <a:p>
            <a:pPr algn="ctr"/>
            <a:r>
              <a:rPr lang="en-US" sz="2500" b="1" dirty="0">
                <a:latin typeface="Cambria" panose="02040503050406030204" pitchFamily="18" charset="0"/>
              </a:rPr>
              <a:t>e</a:t>
            </a:r>
            <a:r>
              <a:rPr lang="en-US" sz="2500" b="1" dirty="0" smtClean="0">
                <a:latin typeface="Cambria" panose="02040503050406030204" pitchFamily="18" charset="0"/>
              </a:rPr>
              <a:t>xample for all to see and admire.</a:t>
            </a:r>
          </a:p>
          <a:p>
            <a:pPr algn="ctr"/>
            <a:r>
              <a:rPr lang="en-US" sz="2500" b="1" dirty="0" smtClean="0">
                <a:latin typeface="Cambria" panose="02040503050406030204" pitchFamily="18" charset="0"/>
              </a:rPr>
              <a:t>You have set the standard</a:t>
            </a:r>
          </a:p>
          <a:p>
            <a:pPr algn="ctr"/>
            <a:r>
              <a:rPr lang="en-US" sz="2500" b="1" dirty="0">
                <a:latin typeface="Cambria" panose="02040503050406030204" pitchFamily="18" charset="0"/>
              </a:rPr>
              <a:t>f</a:t>
            </a:r>
            <a:r>
              <a:rPr lang="en-US" sz="2500" b="1" dirty="0" smtClean="0">
                <a:latin typeface="Cambria" panose="02040503050406030204" pitchFamily="18" charset="0"/>
              </a:rPr>
              <a:t>or excellence in speech.</a:t>
            </a:r>
          </a:p>
          <a:p>
            <a:pPr algn="ctr"/>
            <a:endParaRPr lang="en-US" sz="2500" b="1" dirty="0">
              <a:latin typeface="Cambria" panose="02040503050406030204" pitchFamily="18" charset="0"/>
            </a:endParaRPr>
          </a:p>
          <a:p>
            <a:pPr algn="ctr"/>
            <a:r>
              <a:rPr lang="en-US" sz="2500" b="1" dirty="0" smtClean="0">
                <a:latin typeface="Cambria" panose="02040503050406030204" pitchFamily="18" charset="0"/>
              </a:rPr>
              <a:t>April 28, 2001</a:t>
            </a:r>
            <a:endParaRPr lang="en-US" sz="25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Sr. John Francis\Scan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87" y="0"/>
            <a:ext cx="4606993" cy="6743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1600200"/>
            <a:ext cx="1905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Youth Speaks</a:t>
            </a:r>
          </a:p>
          <a:p>
            <a:pPr algn="ctr"/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500" b="1" dirty="0" err="1" smtClean="0">
                <a:latin typeface="Lucida Calligraphy" panose="03010101010101010101" pitchFamily="66" charset="0"/>
              </a:rPr>
              <a:t>Forensics:Speech</a:t>
            </a:r>
            <a:r>
              <a:rPr lang="en-US" sz="2500" b="1" dirty="0" smtClean="0">
                <a:latin typeface="Lucida Calligraphy" panose="03010101010101010101" pitchFamily="66" charset="0"/>
              </a:rPr>
              <a:t> and Debate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Student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59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Sr. John Francis\Scan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1066"/>
            <a:ext cx="4038600" cy="6475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752600"/>
            <a:ext cx="2209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Forensics: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Speech and Debate</a:t>
            </a:r>
          </a:p>
          <a:p>
            <a:pPr algn="ctr"/>
            <a:endParaRPr lang="en-US" sz="25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Youth Speaks</a:t>
            </a:r>
          </a:p>
          <a:p>
            <a:pPr algn="ctr"/>
            <a:endParaRPr lang="en-US" sz="25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Keith Barry </a:t>
            </a:r>
          </a:p>
          <a:p>
            <a:pPr algn="ctr"/>
            <a:r>
              <a:rPr lang="en-US" sz="2500" b="1" dirty="0" smtClean="0">
                <a:latin typeface="Lucida Calligraphy" panose="03010101010101010101" pitchFamily="66" charset="0"/>
              </a:rPr>
              <a:t>with Sister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29161"/>
            <a:ext cx="5867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Lucida Calligraphy" panose="03010101010101010101" pitchFamily="66" charset="0"/>
              </a:rPr>
              <a:t>“Wonderful woman, </a:t>
            </a:r>
          </a:p>
          <a:p>
            <a:pPr algn="ctr"/>
            <a:r>
              <a:rPr lang="en-US" sz="2200" b="1" dirty="0">
                <a:latin typeface="Lucida Calligraphy" panose="03010101010101010101" pitchFamily="66" charset="0"/>
              </a:rPr>
              <a:t>God bless her.”</a:t>
            </a:r>
          </a:p>
          <a:p>
            <a:pPr algn="ctr"/>
            <a:endParaRPr lang="en-US" sz="22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200" b="1" dirty="0">
                <a:latin typeface="Lucida Calligraphy" panose="03010101010101010101" pitchFamily="66" charset="0"/>
              </a:rPr>
              <a:t>Donnamarie Gambino Bentley</a:t>
            </a:r>
          </a:p>
        </p:txBody>
      </p:sp>
      <p:pic>
        <p:nvPicPr>
          <p:cNvPr id="3" name="Picture 2" descr="F:\Sr. John Francis\Scan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6167221" cy="4227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uest\Desktop\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85800"/>
            <a:ext cx="8715745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uest\Desktop\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20134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9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Sr. John Francis\IMG_03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r="1308" b="13342"/>
          <a:stretch/>
        </p:blipFill>
        <p:spPr bwMode="auto">
          <a:xfrm>
            <a:off x="130629" y="533400"/>
            <a:ext cx="8893628" cy="5660571"/>
          </a:xfrm>
          <a:prstGeom prst="roundRect">
            <a:avLst/>
          </a:prstGeom>
          <a:ln>
            <a:solidFill>
              <a:srgbClr val="FFFFCC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Sr. John Francis\IMG_06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t="3619" r="6906" b="8560"/>
          <a:stretch/>
        </p:blipFill>
        <p:spPr bwMode="auto">
          <a:xfrm>
            <a:off x="522514" y="261257"/>
            <a:ext cx="7990115" cy="5998029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0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</TotalTime>
  <Words>607</Words>
  <Application>Microsoft Office PowerPoint</Application>
  <PresentationFormat>On-screen Show (4:3)</PresentationFormat>
  <Paragraphs>184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Guest</dc:creator>
  <cp:lastModifiedBy>Guest</cp:lastModifiedBy>
  <cp:revision>47</cp:revision>
  <dcterms:created xsi:type="dcterms:W3CDTF">2017-09-04T01:57:29Z</dcterms:created>
  <dcterms:modified xsi:type="dcterms:W3CDTF">2017-09-05T15:03:03Z</dcterms:modified>
</cp:coreProperties>
</file>